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A6D0DC0-4335-4AA3-9009-029D5375D85C}"/>
    <pc:docChg chg="custSel modSld">
      <pc:chgData name="Narelle Wheaton" userId="6e1b2b30-480e-4f91-806b-6735d5b9e446" providerId="ADAL" clId="{0A6D0DC0-4335-4AA3-9009-029D5375D85C}" dt="2023-06-14T03:02:06.724" v="21" actId="404"/>
      <pc:docMkLst>
        <pc:docMk/>
      </pc:docMkLst>
      <pc:sldChg chg="modSp mod">
        <pc:chgData name="Narelle Wheaton" userId="6e1b2b30-480e-4f91-806b-6735d5b9e446" providerId="ADAL" clId="{0A6D0DC0-4335-4AA3-9009-029D5375D85C}" dt="2023-06-14T03:01:59.348" v="19" actId="1076"/>
        <pc:sldMkLst>
          <pc:docMk/>
          <pc:sldMk cId="1922094508" sldId="256"/>
        </pc:sldMkLst>
        <pc:spChg chg="mod">
          <ac:chgData name="Narelle Wheaton" userId="6e1b2b30-480e-4f91-806b-6735d5b9e446" providerId="ADAL" clId="{0A6D0DC0-4335-4AA3-9009-029D5375D85C}" dt="2023-06-14T03:01:59.348" v="19" actId="1076"/>
          <ac:spMkLst>
            <pc:docMk/>
            <pc:sldMk cId="1922094508" sldId="256"/>
            <ac:spMk id="3" creationId="{0577F00B-348D-4956-B1B7-AA1AC8D21D0C}"/>
          </ac:spMkLst>
        </pc:spChg>
      </pc:sldChg>
      <pc:sldChg chg="modSp mod">
        <pc:chgData name="Narelle Wheaton" userId="6e1b2b30-480e-4f91-806b-6735d5b9e446" providerId="ADAL" clId="{0A6D0DC0-4335-4AA3-9009-029D5375D85C}" dt="2023-06-14T03:02:03.269" v="20" actId="404"/>
        <pc:sldMkLst>
          <pc:docMk/>
          <pc:sldMk cId="2816857497" sldId="257"/>
        </pc:sldMkLst>
        <pc:spChg chg="mod">
          <ac:chgData name="Narelle Wheaton" userId="6e1b2b30-480e-4f91-806b-6735d5b9e446" providerId="ADAL" clId="{0A6D0DC0-4335-4AA3-9009-029D5375D85C}" dt="2023-06-14T03:02:03.269" v="20" actId="404"/>
          <ac:spMkLst>
            <pc:docMk/>
            <pc:sldMk cId="2816857497" sldId="257"/>
            <ac:spMk id="3" creationId="{0577F00B-348D-4956-B1B7-AA1AC8D21D0C}"/>
          </ac:spMkLst>
        </pc:spChg>
      </pc:sldChg>
      <pc:sldChg chg="modSp mod">
        <pc:chgData name="Narelle Wheaton" userId="6e1b2b30-480e-4f91-806b-6735d5b9e446" providerId="ADAL" clId="{0A6D0DC0-4335-4AA3-9009-029D5375D85C}" dt="2023-06-14T03:02:06.724" v="21" actId="404"/>
        <pc:sldMkLst>
          <pc:docMk/>
          <pc:sldMk cId="1370200280" sldId="258"/>
        </pc:sldMkLst>
        <pc:spChg chg="mod">
          <ac:chgData name="Narelle Wheaton" userId="6e1b2b30-480e-4f91-806b-6735d5b9e446" providerId="ADAL" clId="{0A6D0DC0-4335-4AA3-9009-029D5375D85C}" dt="2023-06-14T03:02:06.724" v="21" actId="404"/>
          <ac:spMkLst>
            <pc:docMk/>
            <pc:sldMk cId="1370200280" sldId="258"/>
            <ac:spMk id="3" creationId="{0577F00B-348D-4956-B1B7-AA1AC8D21D0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EB1B9-827C-42B5-A2CE-063B0336F9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22F18B-0781-4974-A16E-86DFB0466E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B376D-DD2F-43EB-99E5-FDCD0170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117C23-12AF-4575-A6F9-FF1E08823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C7CE76-92AD-4F2D-B0C4-DE3ACD5AF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1226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120BD-7F0A-4BC9-AEA0-E80098E42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D21CF1-B3D9-474D-9C73-8A8D205403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A021C-3EB5-42BB-B54C-6D319F66B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9E6AE6-C07E-4952-B16A-2EDE09D3C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389A46-F9F9-4F9C-9020-C196643D8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6140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A1187B-19B3-4DC8-A08B-B14B53F5F3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433ACD-B6C0-4428-A1DA-EFE340A2D9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71111E-BCA1-496B-BEFC-1EBFDC07A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807051-C1F1-4729-97A1-B758D912E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9F375-DE23-4D32-81AF-D1F180209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7974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EC4C0E-FD59-49C3-ABDF-30C8A661D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93309-D2B3-4F69-BB50-88682AD0AB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85792-888B-4F7D-B506-851D5E1C0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52784-A7B0-485F-B562-96CE1B9BE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24D5EA-7A13-4E56-9386-09D42CD70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12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DF23A-AE4E-4FF9-866B-07F706344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C156BD-ECEB-426B-AAC1-A01B8FA86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7397D-C307-43E2-9231-DE41A6B4F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A6C8B-D5DB-4A1F-8695-4678E2FE5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9D72B9-52BB-48EE-9D4E-115A16A74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668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868F5-85D3-415D-AC10-FBF89E46A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D3CCB1-2AAC-4164-963F-0383BB3120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DED854-334D-408B-B965-F241F295D1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A4842E-5826-49D1-AAA6-14A70AAD7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73194-6AE7-4081-9E9A-FB8A3E687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64D62B-A078-47A4-B164-3DB30204F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9474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000FB9-EC2A-4B2B-B1E3-56DE69590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5E895-2841-41AC-B74C-3468273962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959D61-A33A-401A-BAD8-D0C377865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3693F3-2CFB-430F-97B5-09F69670CB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BEF034-35D1-4B6A-9CCF-303D2C8FE5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852DA8-4966-45D5-A7F7-1FE6545BA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084B64-FB1C-4FE1-AFFE-E16D4ADDE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2B969F-7A6F-4927-AACD-6646997BE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0130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E34DF-ED3D-4323-8F59-1E5E9F65F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43465-641F-4412-81F9-79FC343E9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44A5C-ED53-4C9E-9ED8-A08823641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54F2E9-1471-4D83-BA9A-DF6E4D825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850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EBC480-EF7A-4B7C-AC4B-60A5CC14D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7C3CFD-77F1-4E5B-8276-65065BC8E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FDC49C-C781-45DC-A476-601C6B35E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390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AF6BB-32C8-4DCB-9607-04210A059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048F0A-423B-4A42-BDB8-16F6F13AA2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C20C5F-EFE2-4C80-9C55-03592937A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5764AC-C119-41EB-A015-466A7CFB7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D3B6D2-BBB0-4D16-B005-03587EAA1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EB2C88-BBB5-49D9-A84F-62665D95D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8081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0CCA6-9E7E-491C-A945-9F2C961F6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3A809E-3559-4ADD-8693-3C44F79758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0A4FAF-EC69-4163-9D59-B5F24C9BF5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C075F7-E328-41C8-A362-20681B9CD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7E662D-70F6-45B5-8716-A9B9FC631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40235-6BE7-4AA5-BF79-A59F65F39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8105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C2C2C3-F85E-438D-BB89-E37D8722B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23449A-6048-444A-8F19-E6897C8E3D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A79135-610C-47B6-AC8E-66806B741B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1EEB3-3935-4D22-B3CF-9DF8EC76A5B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9BD08-45BB-4791-9A51-431738143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C0DD9-735E-4256-9456-702C638B61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D24749-57B9-4653-8CCC-D70375C1F0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774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77F00B-348D-4956-B1B7-AA1AC8D21D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6040"/>
            <a:ext cx="9144000" cy="2725919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Lord whose human hands were quick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feed the hungry heal the sick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love by loving deed expressed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me to comfort the distressed</a:t>
            </a:r>
          </a:p>
        </p:txBody>
      </p:sp>
    </p:spTree>
    <p:extLst>
      <p:ext uri="{BB962C8B-B14F-4D97-AF65-F5344CB8AC3E}">
        <p14:creationId xmlns:p14="http://schemas.microsoft.com/office/powerpoint/2010/main" val="1922094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77F00B-348D-4956-B1B7-AA1AC8D21D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0584"/>
            <a:ext cx="9144000" cy="295683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What is divine about my creed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I am blind to human need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You have said they serve You best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serve the helpless and oppressed</a:t>
            </a:r>
          </a:p>
        </p:txBody>
      </p:sp>
    </p:spTree>
    <p:extLst>
      <p:ext uri="{BB962C8B-B14F-4D97-AF65-F5344CB8AC3E}">
        <p14:creationId xmlns:p14="http://schemas.microsoft.com/office/powerpoint/2010/main" val="2816857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577F00B-348D-4956-B1B7-AA1AC8D21D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4938"/>
            <a:ext cx="9144000" cy="294812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may Your love translucent shine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every loving deed of mine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men may see the works I do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give the glory all to You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9998D-2155-423F-BE19-4DB4C9CEBD9C}"/>
              </a:ext>
            </a:extLst>
          </p:cNvPr>
          <p:cNvSpPr txBox="1"/>
          <p:nvPr/>
        </p:nvSpPr>
        <p:spPr>
          <a:xfrm>
            <a:off x="313509" y="5759607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2639646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Malcolm J. Bale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370200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143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2022-10-10T07:40:22Z</dcterms:created>
  <dcterms:modified xsi:type="dcterms:W3CDTF">2023-06-14T03:02:11Z</dcterms:modified>
</cp:coreProperties>
</file>